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4" r:id="rId9"/>
    <p:sldId id="263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060F3-3541-449E-8461-A6362AB44414}" v="32" dt="2023-03-21T20:51:43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Donnelly" userId="9dd9183c-e238-4beb-ab70-a528fe89f7f2" providerId="ADAL" clId="{444060F3-3541-449E-8461-A6362AB44414}"/>
    <pc:docChg chg="undo custSel addSld delSld modSld">
      <pc:chgData name="Mary Donnelly" userId="9dd9183c-e238-4beb-ab70-a528fe89f7f2" providerId="ADAL" clId="{444060F3-3541-449E-8461-A6362AB44414}" dt="2023-03-22T09:51:58.052" v="3906" actId="6549"/>
      <pc:docMkLst>
        <pc:docMk/>
      </pc:docMkLst>
      <pc:sldChg chg="modSp mod">
        <pc:chgData name="Mary Donnelly" userId="9dd9183c-e238-4beb-ab70-a528fe89f7f2" providerId="ADAL" clId="{444060F3-3541-449E-8461-A6362AB44414}" dt="2023-03-21T17:25:10.410" v="1196" actId="20577"/>
        <pc:sldMkLst>
          <pc:docMk/>
          <pc:sldMk cId="2994169285" sldId="256"/>
        </pc:sldMkLst>
        <pc:spChg chg="mod">
          <ac:chgData name="Mary Donnelly" userId="9dd9183c-e238-4beb-ab70-a528fe89f7f2" providerId="ADAL" clId="{444060F3-3541-449E-8461-A6362AB44414}" dt="2023-03-21T17:25:10.410" v="1196" actId="20577"/>
          <ac:spMkLst>
            <pc:docMk/>
            <pc:sldMk cId="2994169285" sldId="256"/>
            <ac:spMk id="2" creationId="{A1E13A35-7FE7-0526-8981-790C0A9F0C91}"/>
          </ac:spMkLst>
        </pc:spChg>
      </pc:sldChg>
      <pc:sldChg chg="addSp delSp modSp new mod">
        <pc:chgData name="Mary Donnelly" userId="9dd9183c-e238-4beb-ab70-a528fe89f7f2" providerId="ADAL" clId="{444060F3-3541-449E-8461-A6362AB44414}" dt="2023-03-21T17:25:30.149" v="1201" actId="6549"/>
        <pc:sldMkLst>
          <pc:docMk/>
          <pc:sldMk cId="1945894967" sldId="257"/>
        </pc:sldMkLst>
        <pc:spChg chg="add mod">
          <ac:chgData name="Mary Donnelly" userId="9dd9183c-e238-4beb-ab70-a528fe89f7f2" providerId="ADAL" clId="{444060F3-3541-449E-8461-A6362AB44414}" dt="2023-03-21T17:25:30.149" v="1201" actId="6549"/>
          <ac:spMkLst>
            <pc:docMk/>
            <pc:sldMk cId="1945894967" sldId="257"/>
            <ac:spMk id="3" creationId="{938E8258-4BA6-A003-DE3F-F290148F3038}"/>
          </ac:spMkLst>
        </pc:spChg>
        <pc:spChg chg="add mod">
          <ac:chgData name="Mary Donnelly" userId="9dd9183c-e238-4beb-ab70-a528fe89f7f2" providerId="ADAL" clId="{444060F3-3541-449E-8461-A6362AB44414}" dt="2023-03-21T16:39:35.345" v="206" actId="113"/>
          <ac:spMkLst>
            <pc:docMk/>
            <pc:sldMk cId="1945894967" sldId="257"/>
            <ac:spMk id="5" creationId="{2A266CD5-6CCA-84AC-1050-E6BF01623404}"/>
          </ac:spMkLst>
        </pc:spChg>
        <pc:picChg chg="add del mod">
          <ac:chgData name="Mary Donnelly" userId="9dd9183c-e238-4beb-ab70-a528fe89f7f2" providerId="ADAL" clId="{444060F3-3541-449E-8461-A6362AB44414}" dt="2023-03-21T17:20:57.552" v="1166" actId="478"/>
          <ac:picMkLst>
            <pc:docMk/>
            <pc:sldMk cId="1945894967" sldId="257"/>
            <ac:picMk id="6" creationId="{60EA0B9B-B298-CB0F-7642-DC8EBD0DE45D}"/>
          </ac:picMkLst>
        </pc:picChg>
        <pc:picChg chg="add del mod">
          <ac:chgData name="Mary Donnelly" userId="9dd9183c-e238-4beb-ab70-a528fe89f7f2" providerId="ADAL" clId="{444060F3-3541-449E-8461-A6362AB44414}" dt="2023-03-21T17:19:52.321" v="1163" actId="478"/>
          <ac:picMkLst>
            <pc:docMk/>
            <pc:sldMk cId="1945894967" sldId="257"/>
            <ac:picMk id="1026" creationId="{02EC1F41-FC70-122F-B11C-131D9F6D6DCD}"/>
          </ac:picMkLst>
        </pc:picChg>
        <pc:picChg chg="add mod">
          <ac:chgData name="Mary Donnelly" userId="9dd9183c-e238-4beb-ab70-a528fe89f7f2" providerId="ADAL" clId="{444060F3-3541-449E-8461-A6362AB44414}" dt="2023-03-21T17:21:02.338" v="1169" actId="1076"/>
          <ac:picMkLst>
            <pc:docMk/>
            <pc:sldMk cId="1945894967" sldId="257"/>
            <ac:picMk id="1028" creationId="{6C95B4E8-CAD5-1692-7BC5-CFA306D18372}"/>
          </ac:picMkLst>
        </pc:picChg>
      </pc:sldChg>
      <pc:sldChg chg="addSp delSp modSp new mod">
        <pc:chgData name="Mary Donnelly" userId="9dd9183c-e238-4beb-ab70-a528fe89f7f2" providerId="ADAL" clId="{444060F3-3541-449E-8461-A6362AB44414}" dt="2023-03-21T17:24:15.474" v="1187" actId="1076"/>
        <pc:sldMkLst>
          <pc:docMk/>
          <pc:sldMk cId="1252084632" sldId="258"/>
        </pc:sldMkLst>
        <pc:spChg chg="add mod">
          <ac:chgData name="Mary Donnelly" userId="9dd9183c-e238-4beb-ab70-a528fe89f7f2" providerId="ADAL" clId="{444060F3-3541-449E-8461-A6362AB44414}" dt="2023-03-21T16:52:07.885" v="655" actId="255"/>
          <ac:spMkLst>
            <pc:docMk/>
            <pc:sldMk cId="1252084632" sldId="258"/>
            <ac:spMk id="3" creationId="{4E7A2EDA-37D2-5728-58B6-0920D0F612F4}"/>
          </ac:spMkLst>
        </pc:spChg>
        <pc:spChg chg="add mod">
          <ac:chgData name="Mary Donnelly" userId="9dd9183c-e238-4beb-ab70-a528fe89f7f2" providerId="ADAL" clId="{444060F3-3541-449E-8461-A6362AB44414}" dt="2023-03-21T16:52:50.851" v="673" actId="20577"/>
          <ac:spMkLst>
            <pc:docMk/>
            <pc:sldMk cId="1252084632" sldId="258"/>
            <ac:spMk id="5" creationId="{BB417151-C918-EFBB-CDC8-1050F199BD74}"/>
          </ac:spMkLst>
        </pc:spChg>
        <pc:spChg chg="add mod">
          <ac:chgData name="Mary Donnelly" userId="9dd9183c-e238-4beb-ab70-a528fe89f7f2" providerId="ADAL" clId="{444060F3-3541-449E-8461-A6362AB44414}" dt="2023-03-21T17:24:15.474" v="1187" actId="1076"/>
          <ac:spMkLst>
            <pc:docMk/>
            <pc:sldMk cId="1252084632" sldId="258"/>
            <ac:spMk id="8" creationId="{99D341E7-568F-AE36-7FE3-498D58E98664}"/>
          </ac:spMkLst>
        </pc:spChg>
        <pc:picChg chg="add mod">
          <ac:chgData name="Mary Donnelly" userId="9dd9183c-e238-4beb-ab70-a528fe89f7f2" providerId="ADAL" clId="{444060F3-3541-449E-8461-A6362AB44414}" dt="2023-03-21T17:23:33.044" v="1177" actId="1076"/>
          <ac:picMkLst>
            <pc:docMk/>
            <pc:sldMk cId="1252084632" sldId="258"/>
            <ac:picMk id="6" creationId="{675601CD-7503-594D-87E4-4CB7F8D4CB5A}"/>
          </ac:picMkLst>
        </pc:picChg>
        <pc:picChg chg="add del mod">
          <ac:chgData name="Mary Donnelly" userId="9dd9183c-e238-4beb-ab70-a528fe89f7f2" providerId="ADAL" clId="{444060F3-3541-449E-8461-A6362AB44414}" dt="2023-03-21T16:54:31.430" v="677" actId="478"/>
          <ac:picMkLst>
            <pc:docMk/>
            <pc:sldMk cId="1252084632" sldId="258"/>
            <ac:picMk id="2050" creationId="{7C432463-1D7F-DB1C-F561-85E0470A4A9B}"/>
          </ac:picMkLst>
        </pc:picChg>
      </pc:sldChg>
      <pc:sldChg chg="addSp modSp new mod">
        <pc:chgData name="Mary Donnelly" userId="9dd9183c-e238-4beb-ab70-a528fe89f7f2" providerId="ADAL" clId="{444060F3-3541-449E-8461-A6362AB44414}" dt="2023-03-21T19:34:27.755" v="2346" actId="20577"/>
        <pc:sldMkLst>
          <pc:docMk/>
          <pc:sldMk cId="2025704023" sldId="259"/>
        </pc:sldMkLst>
        <pc:spChg chg="add mod">
          <ac:chgData name="Mary Donnelly" userId="9dd9183c-e238-4beb-ab70-a528fe89f7f2" providerId="ADAL" clId="{444060F3-3541-449E-8461-A6362AB44414}" dt="2023-03-21T17:05:44.075" v="1031" actId="14100"/>
          <ac:spMkLst>
            <pc:docMk/>
            <pc:sldMk cId="2025704023" sldId="259"/>
            <ac:spMk id="3" creationId="{FCADF791-9F20-E20C-F7EA-9DC32C26A66D}"/>
          </ac:spMkLst>
        </pc:spChg>
        <pc:spChg chg="add mod">
          <ac:chgData name="Mary Donnelly" userId="9dd9183c-e238-4beb-ab70-a528fe89f7f2" providerId="ADAL" clId="{444060F3-3541-449E-8461-A6362AB44414}" dt="2023-03-21T19:34:27.755" v="2346" actId="20577"/>
          <ac:spMkLst>
            <pc:docMk/>
            <pc:sldMk cId="2025704023" sldId="259"/>
            <ac:spMk id="5" creationId="{6C0DDA96-23C4-D1C0-B1A2-FDCDE09FD67F}"/>
          </ac:spMkLst>
        </pc:spChg>
        <pc:picChg chg="add mod">
          <ac:chgData name="Mary Donnelly" userId="9dd9183c-e238-4beb-ab70-a528fe89f7f2" providerId="ADAL" clId="{444060F3-3541-449E-8461-A6362AB44414}" dt="2023-03-21T17:19:50.032" v="1162" actId="1076"/>
          <ac:picMkLst>
            <pc:docMk/>
            <pc:sldMk cId="2025704023" sldId="259"/>
            <ac:picMk id="6" creationId="{ACA6DEBB-6ABE-4A71-5608-ECAD76A477A5}"/>
          </ac:picMkLst>
        </pc:picChg>
      </pc:sldChg>
      <pc:sldChg chg="addSp modSp new mod">
        <pc:chgData name="Mary Donnelly" userId="9dd9183c-e238-4beb-ab70-a528fe89f7f2" providerId="ADAL" clId="{444060F3-3541-449E-8461-A6362AB44414}" dt="2023-03-21T17:26:13.101" v="1212" actId="20577"/>
        <pc:sldMkLst>
          <pc:docMk/>
          <pc:sldMk cId="2868020768" sldId="260"/>
        </pc:sldMkLst>
        <pc:spChg chg="add mod">
          <ac:chgData name="Mary Donnelly" userId="9dd9183c-e238-4beb-ab70-a528fe89f7f2" providerId="ADAL" clId="{444060F3-3541-449E-8461-A6362AB44414}" dt="2023-03-21T17:24:55.033" v="1192" actId="113"/>
          <ac:spMkLst>
            <pc:docMk/>
            <pc:sldMk cId="2868020768" sldId="260"/>
            <ac:spMk id="3" creationId="{8B47AA93-EE26-E068-8A43-21150D5331BB}"/>
          </ac:spMkLst>
        </pc:spChg>
        <pc:spChg chg="add mod">
          <ac:chgData name="Mary Donnelly" userId="9dd9183c-e238-4beb-ab70-a528fe89f7f2" providerId="ADAL" clId="{444060F3-3541-449E-8461-A6362AB44414}" dt="2023-03-21T17:26:13.101" v="1212" actId="20577"/>
          <ac:spMkLst>
            <pc:docMk/>
            <pc:sldMk cId="2868020768" sldId="260"/>
            <ac:spMk id="6" creationId="{F30D3545-6B1A-EB9E-13C4-496240EDC1B8}"/>
          </ac:spMkLst>
        </pc:spChg>
        <pc:picChg chg="add mod">
          <ac:chgData name="Mary Donnelly" userId="9dd9183c-e238-4beb-ab70-a528fe89f7f2" providerId="ADAL" clId="{444060F3-3541-449E-8461-A6362AB44414}" dt="2023-03-21T17:25:44.303" v="1203" actId="1076"/>
          <ac:picMkLst>
            <pc:docMk/>
            <pc:sldMk cId="2868020768" sldId="260"/>
            <ac:picMk id="4" creationId="{13BC9822-6847-018C-B869-B3BD766D2D13}"/>
          </ac:picMkLst>
        </pc:picChg>
      </pc:sldChg>
      <pc:sldChg chg="addSp new del mod">
        <pc:chgData name="Mary Donnelly" userId="9dd9183c-e238-4beb-ab70-a528fe89f7f2" providerId="ADAL" clId="{444060F3-3541-449E-8461-A6362AB44414}" dt="2023-03-21T17:23:19.735" v="1175" actId="47"/>
        <pc:sldMkLst>
          <pc:docMk/>
          <pc:sldMk cId="3793171046" sldId="260"/>
        </pc:sldMkLst>
        <pc:spChg chg="add">
          <ac:chgData name="Mary Donnelly" userId="9dd9183c-e238-4beb-ab70-a528fe89f7f2" providerId="ADAL" clId="{444060F3-3541-449E-8461-A6362AB44414}" dt="2023-03-21T17:22:57.155" v="1172" actId="22"/>
          <ac:spMkLst>
            <pc:docMk/>
            <pc:sldMk cId="3793171046" sldId="260"/>
            <ac:spMk id="3" creationId="{4283C5FE-9B54-E974-9331-F5BC79FA1A49}"/>
          </ac:spMkLst>
        </pc:spChg>
      </pc:sldChg>
      <pc:sldChg chg="addSp modSp new mod">
        <pc:chgData name="Mary Donnelly" userId="9dd9183c-e238-4beb-ab70-a528fe89f7f2" providerId="ADAL" clId="{444060F3-3541-449E-8461-A6362AB44414}" dt="2023-03-21T19:19:07.551" v="1544" actId="5793"/>
        <pc:sldMkLst>
          <pc:docMk/>
          <pc:sldMk cId="1977966104" sldId="261"/>
        </pc:sldMkLst>
        <pc:spChg chg="add mod">
          <ac:chgData name="Mary Donnelly" userId="9dd9183c-e238-4beb-ab70-a528fe89f7f2" providerId="ADAL" clId="{444060F3-3541-449E-8461-A6362AB44414}" dt="2023-03-21T17:28:56.914" v="1239" actId="113"/>
          <ac:spMkLst>
            <pc:docMk/>
            <pc:sldMk cId="1977966104" sldId="261"/>
            <ac:spMk id="4" creationId="{0E586742-F9F2-7503-A7E0-BA85484E9D8B}"/>
          </ac:spMkLst>
        </pc:spChg>
        <pc:spChg chg="add mod">
          <ac:chgData name="Mary Donnelly" userId="9dd9183c-e238-4beb-ab70-a528fe89f7f2" providerId="ADAL" clId="{444060F3-3541-449E-8461-A6362AB44414}" dt="2023-03-21T19:19:07.551" v="1544" actId="5793"/>
          <ac:spMkLst>
            <pc:docMk/>
            <pc:sldMk cId="1977966104" sldId="261"/>
            <ac:spMk id="6" creationId="{04481CBF-AA2D-95DD-F4B4-05FDE7EB1653}"/>
          </ac:spMkLst>
        </pc:spChg>
        <pc:picChg chg="add mod">
          <ac:chgData name="Mary Donnelly" userId="9dd9183c-e238-4beb-ab70-a528fe89f7f2" providerId="ADAL" clId="{444060F3-3541-449E-8461-A6362AB44414}" dt="2023-03-21T17:34:15.278" v="1303" actId="14100"/>
          <ac:picMkLst>
            <pc:docMk/>
            <pc:sldMk cId="1977966104" sldId="261"/>
            <ac:picMk id="2" creationId="{4BC0AE1C-6BCF-CF46-22AE-E71F9E3655C3}"/>
          </ac:picMkLst>
        </pc:picChg>
      </pc:sldChg>
      <pc:sldChg chg="addSp delSp modSp new mod">
        <pc:chgData name="Mary Donnelly" userId="9dd9183c-e238-4beb-ab70-a528fe89f7f2" providerId="ADAL" clId="{444060F3-3541-449E-8461-A6362AB44414}" dt="2023-03-21T19:23:52.668" v="2018" actId="20577"/>
        <pc:sldMkLst>
          <pc:docMk/>
          <pc:sldMk cId="2455170099" sldId="262"/>
        </pc:sldMkLst>
        <pc:spChg chg="add mod">
          <ac:chgData name="Mary Donnelly" userId="9dd9183c-e238-4beb-ab70-a528fe89f7f2" providerId="ADAL" clId="{444060F3-3541-449E-8461-A6362AB44414}" dt="2023-03-21T17:39:59.390" v="1335" actId="14100"/>
          <ac:spMkLst>
            <pc:docMk/>
            <pc:sldMk cId="2455170099" sldId="262"/>
            <ac:spMk id="3" creationId="{F5E6F93C-3EDE-DA3E-40B6-03139E0C63A8}"/>
          </ac:spMkLst>
        </pc:spChg>
        <pc:spChg chg="add del mod">
          <ac:chgData name="Mary Donnelly" userId="9dd9183c-e238-4beb-ab70-a528fe89f7f2" providerId="ADAL" clId="{444060F3-3541-449E-8461-A6362AB44414}" dt="2023-03-21T17:36:37.651" v="1310"/>
          <ac:spMkLst>
            <pc:docMk/>
            <pc:sldMk cId="2455170099" sldId="262"/>
            <ac:spMk id="4" creationId="{A5C0E6B1-3717-FA1F-E3C4-8B277671562E}"/>
          </ac:spMkLst>
        </pc:spChg>
        <pc:spChg chg="add mod">
          <ac:chgData name="Mary Donnelly" userId="9dd9183c-e238-4beb-ab70-a528fe89f7f2" providerId="ADAL" clId="{444060F3-3541-449E-8461-A6362AB44414}" dt="2023-03-21T19:23:52.668" v="2018" actId="20577"/>
          <ac:spMkLst>
            <pc:docMk/>
            <pc:sldMk cId="2455170099" sldId="262"/>
            <ac:spMk id="7" creationId="{E0D156ED-A064-CD15-9A08-9A19627A4AEA}"/>
          </ac:spMkLst>
        </pc:spChg>
        <pc:picChg chg="add mod">
          <ac:chgData name="Mary Donnelly" userId="9dd9183c-e238-4beb-ab70-a528fe89f7f2" providerId="ADAL" clId="{444060F3-3541-449E-8461-A6362AB44414}" dt="2023-03-21T17:37:04.213" v="1316" actId="14100"/>
          <ac:picMkLst>
            <pc:docMk/>
            <pc:sldMk cId="2455170099" sldId="262"/>
            <ac:picMk id="5" creationId="{605CD990-90F1-C710-FA38-BB7CB601B265}"/>
          </ac:picMkLst>
        </pc:picChg>
      </pc:sldChg>
      <pc:sldChg chg="addSp modSp new mod">
        <pc:chgData name="Mary Donnelly" userId="9dd9183c-e238-4beb-ab70-a528fe89f7f2" providerId="ADAL" clId="{444060F3-3541-449E-8461-A6362AB44414}" dt="2023-03-21T19:23:08.866" v="1986" actId="14100"/>
        <pc:sldMkLst>
          <pc:docMk/>
          <pc:sldMk cId="3473367342" sldId="263"/>
        </pc:sldMkLst>
        <pc:spChg chg="add mod">
          <ac:chgData name="Mary Donnelly" userId="9dd9183c-e238-4beb-ab70-a528fe89f7f2" providerId="ADAL" clId="{444060F3-3541-449E-8461-A6362AB44414}" dt="2023-03-21T17:38:03.427" v="1323" actId="113"/>
          <ac:spMkLst>
            <pc:docMk/>
            <pc:sldMk cId="3473367342" sldId="263"/>
            <ac:spMk id="3" creationId="{61A992C1-6B92-87DD-1F52-6C6A9841DE90}"/>
          </ac:spMkLst>
        </pc:spChg>
        <pc:spChg chg="add mod">
          <ac:chgData name="Mary Donnelly" userId="9dd9183c-e238-4beb-ab70-a528fe89f7f2" providerId="ADAL" clId="{444060F3-3541-449E-8461-A6362AB44414}" dt="2023-03-21T17:38:32.612" v="1329" actId="20577"/>
          <ac:spMkLst>
            <pc:docMk/>
            <pc:sldMk cId="3473367342" sldId="263"/>
            <ac:spMk id="5" creationId="{AB2578C9-5A36-C679-52CD-142D898389BE}"/>
          </ac:spMkLst>
        </pc:spChg>
        <pc:picChg chg="add mod">
          <ac:chgData name="Mary Donnelly" userId="9dd9183c-e238-4beb-ab70-a528fe89f7f2" providerId="ADAL" clId="{444060F3-3541-449E-8461-A6362AB44414}" dt="2023-03-21T19:23:08.866" v="1986" actId="14100"/>
          <ac:picMkLst>
            <pc:docMk/>
            <pc:sldMk cId="3473367342" sldId="263"/>
            <ac:picMk id="6" creationId="{4EFABEB6-6BA1-429E-62DF-EDBFB75D183B}"/>
          </ac:picMkLst>
        </pc:picChg>
      </pc:sldChg>
      <pc:sldChg chg="addSp modSp new mod">
        <pc:chgData name="Mary Donnelly" userId="9dd9183c-e238-4beb-ab70-a528fe89f7f2" providerId="ADAL" clId="{444060F3-3541-449E-8461-A6362AB44414}" dt="2023-03-21T19:35:47.748" v="2392" actId="20577"/>
        <pc:sldMkLst>
          <pc:docMk/>
          <pc:sldMk cId="1394701731" sldId="264"/>
        </pc:sldMkLst>
        <pc:spChg chg="add mod">
          <ac:chgData name="Mary Donnelly" userId="9dd9183c-e238-4beb-ab70-a528fe89f7f2" providerId="ADAL" clId="{444060F3-3541-449E-8461-A6362AB44414}" dt="2023-03-21T19:34:55.520" v="2356" actId="20577"/>
          <ac:spMkLst>
            <pc:docMk/>
            <pc:sldMk cId="1394701731" sldId="264"/>
            <ac:spMk id="3" creationId="{8E013A74-D0F9-13DF-012E-519501F239C9}"/>
          </ac:spMkLst>
        </pc:spChg>
        <pc:spChg chg="add mod">
          <ac:chgData name="Mary Donnelly" userId="9dd9183c-e238-4beb-ab70-a528fe89f7f2" providerId="ADAL" clId="{444060F3-3541-449E-8461-A6362AB44414}" dt="2023-03-21T19:33:30.621" v="2341" actId="20577"/>
          <ac:spMkLst>
            <pc:docMk/>
            <pc:sldMk cId="1394701731" sldId="264"/>
            <ac:spMk id="5" creationId="{D24859D0-3B64-BEC0-1873-D5193B81EB7B}"/>
          </ac:spMkLst>
        </pc:spChg>
        <pc:spChg chg="add mod">
          <ac:chgData name="Mary Donnelly" userId="9dd9183c-e238-4beb-ab70-a528fe89f7f2" providerId="ADAL" clId="{444060F3-3541-449E-8461-A6362AB44414}" dt="2023-03-21T17:42:27.089" v="1360" actId="255"/>
          <ac:spMkLst>
            <pc:docMk/>
            <pc:sldMk cId="1394701731" sldId="264"/>
            <ac:spMk id="7" creationId="{E693B2EF-1CF5-3664-4489-E56A33A70DD7}"/>
          </ac:spMkLst>
        </pc:spChg>
        <pc:spChg chg="add mod">
          <ac:chgData name="Mary Donnelly" userId="9dd9183c-e238-4beb-ab70-a528fe89f7f2" providerId="ADAL" clId="{444060F3-3541-449E-8461-A6362AB44414}" dt="2023-03-21T19:35:47.748" v="2392" actId="20577"/>
          <ac:spMkLst>
            <pc:docMk/>
            <pc:sldMk cId="1394701731" sldId="264"/>
            <ac:spMk id="9" creationId="{D8F8A140-AF15-5AD5-388E-DF73006D200D}"/>
          </ac:spMkLst>
        </pc:spChg>
        <pc:spChg chg="add mod">
          <ac:chgData name="Mary Donnelly" userId="9dd9183c-e238-4beb-ab70-a528fe89f7f2" providerId="ADAL" clId="{444060F3-3541-449E-8461-A6362AB44414}" dt="2023-03-21T19:22:58.823" v="1984" actId="113"/>
          <ac:spMkLst>
            <pc:docMk/>
            <pc:sldMk cId="1394701731" sldId="264"/>
            <ac:spMk id="11" creationId="{EF027480-E3A5-BC58-B0BF-64BA1D5A7B87}"/>
          </ac:spMkLst>
        </pc:spChg>
      </pc:sldChg>
      <pc:sldChg chg="addSp modSp new mod">
        <pc:chgData name="Mary Donnelly" userId="9dd9183c-e238-4beb-ab70-a528fe89f7f2" providerId="ADAL" clId="{444060F3-3541-449E-8461-A6362AB44414}" dt="2023-03-21T19:39:47.819" v="2860" actId="20577"/>
        <pc:sldMkLst>
          <pc:docMk/>
          <pc:sldMk cId="720708031" sldId="265"/>
        </pc:sldMkLst>
        <pc:spChg chg="add mod">
          <ac:chgData name="Mary Donnelly" userId="9dd9183c-e238-4beb-ab70-a528fe89f7f2" providerId="ADAL" clId="{444060F3-3541-449E-8461-A6362AB44414}" dt="2023-03-21T19:32:05.267" v="2303" actId="20577"/>
          <ac:spMkLst>
            <pc:docMk/>
            <pc:sldMk cId="720708031" sldId="265"/>
            <ac:spMk id="3" creationId="{A564D66A-BC49-28F6-AB69-A3633A585FDC}"/>
          </ac:spMkLst>
        </pc:spChg>
        <pc:spChg chg="add mod">
          <ac:chgData name="Mary Donnelly" userId="9dd9183c-e238-4beb-ab70-a528fe89f7f2" providerId="ADAL" clId="{444060F3-3541-449E-8461-A6362AB44414}" dt="2023-03-21T19:32:08.735" v="2304" actId="14100"/>
          <ac:spMkLst>
            <pc:docMk/>
            <pc:sldMk cId="720708031" sldId="265"/>
            <ac:spMk id="5" creationId="{16EC76EF-F34E-93CC-279A-CDA3F0F6F624}"/>
          </ac:spMkLst>
        </pc:spChg>
        <pc:spChg chg="add mod">
          <ac:chgData name="Mary Donnelly" userId="9dd9183c-e238-4beb-ab70-a528fe89f7f2" providerId="ADAL" clId="{444060F3-3541-449E-8461-A6362AB44414}" dt="2023-03-21T19:39:47.819" v="2860" actId="20577"/>
          <ac:spMkLst>
            <pc:docMk/>
            <pc:sldMk cId="720708031" sldId="265"/>
            <ac:spMk id="7" creationId="{02FFB093-FDC5-7389-73D0-5D249F4DA951}"/>
          </ac:spMkLst>
        </pc:spChg>
      </pc:sldChg>
      <pc:sldChg chg="addSp modSp new mod">
        <pc:chgData name="Mary Donnelly" userId="9dd9183c-e238-4beb-ab70-a528fe89f7f2" providerId="ADAL" clId="{444060F3-3541-449E-8461-A6362AB44414}" dt="2023-03-22T09:51:58.052" v="3906" actId="6549"/>
        <pc:sldMkLst>
          <pc:docMk/>
          <pc:sldMk cId="251511117" sldId="266"/>
        </pc:sldMkLst>
        <pc:spChg chg="add mod">
          <ac:chgData name="Mary Donnelly" userId="9dd9183c-e238-4beb-ab70-a528fe89f7f2" providerId="ADAL" clId="{444060F3-3541-449E-8461-A6362AB44414}" dt="2023-03-22T09:48:51.304" v="3289" actId="20577"/>
          <ac:spMkLst>
            <pc:docMk/>
            <pc:sldMk cId="251511117" sldId="266"/>
            <ac:spMk id="3" creationId="{5663DBA6-2A6B-DC98-7C10-EF2FF1C4F293}"/>
          </ac:spMkLst>
        </pc:spChg>
        <pc:spChg chg="add mod">
          <ac:chgData name="Mary Donnelly" userId="9dd9183c-e238-4beb-ab70-a528fe89f7f2" providerId="ADAL" clId="{444060F3-3541-449E-8461-A6362AB44414}" dt="2023-03-22T09:51:58.052" v="3906" actId="6549"/>
          <ac:spMkLst>
            <pc:docMk/>
            <pc:sldMk cId="251511117" sldId="266"/>
            <ac:spMk id="5" creationId="{56729646-9AC7-FB45-76A5-3C98D8003090}"/>
          </ac:spMkLst>
        </pc:spChg>
        <pc:picChg chg="add mod">
          <ac:chgData name="Mary Donnelly" userId="9dd9183c-e238-4beb-ab70-a528fe89f7f2" providerId="ADAL" clId="{444060F3-3541-449E-8461-A6362AB44414}" dt="2023-03-21T20:51:43.883" v="2871" actId="14100"/>
          <ac:picMkLst>
            <pc:docMk/>
            <pc:sldMk cId="251511117" sldId="266"/>
            <ac:picMk id="4098" creationId="{5841FF0C-1A13-DAFC-D3B0-BB96E0C442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1456-0C6E-3F02-AEBF-0887C71A4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A5A89-AE2A-BFA9-83CE-DF9B26FC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D25E9-86EE-F025-4F25-3F4475C1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63BF3-AD78-B726-9C05-D62840FE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2C66-572A-DF44-114B-FFADA061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15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6CB2-51A2-FBE4-46DF-0AD64403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05101-FB53-86BF-CC8F-37E1B820F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DCDF0-6F83-2012-8987-91B84754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3AB37-CF9E-7F07-6950-1F40DD22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1638A-4615-E269-713B-C39775BB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047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27111-8852-B15D-7494-159079F4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81811-2F86-747E-5EC7-5CC7672A4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9DEEE-6599-9DCF-02DC-DB7038FD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B059E-392E-2098-ECBB-C58B2920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3BA6-E851-5479-AEC8-14308605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267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D2B48-0867-D5A2-E02B-124F1FEE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67D-5220-8144-5107-205812142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EA9A-957D-2742-0E04-B2B61233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1306-9DB5-36BA-58B4-2F078C8F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0667-7199-77C6-6630-129D8F3F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92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51DD-65F0-3B8A-30FF-D835CB8A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2E74B-70A7-9739-7E88-4224422DB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57BB3-A519-9977-299C-E1B8E895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E5879-324B-64D9-D215-FFB3F0A9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4F5C-8E93-2F0C-DAC6-BAD0EE5F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344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4070-F463-3FB0-3C39-A41B8F9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5F50-F1C1-840C-A2AC-6246F379F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D5D3A-2B16-EEAE-AC0B-389AD96FF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E5E9F-C4E4-D488-2366-E1510A6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A1C7D-AFE2-68F1-AF4B-216B30BB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4E2B1-CC03-13BC-34A8-F094C756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821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A3A84-C440-8F5A-EA8C-8F2028A4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EC36B-3A41-37B3-BF62-4F1E55D05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6268D-6088-7712-9005-84D6772AA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F35EA-8313-45D6-5843-12199D09B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A4FC-3C2F-988B-E3A9-8E885AC09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BB24D-0374-9F87-DEA7-2E59BE44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37ECE-A015-69B7-B12B-65651DEE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5E885-B18D-C8D7-ACF0-DA5290B0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11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B24A-77BA-2E0C-C083-EF4133CF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FC2A1-ED47-F68C-AAEE-A6570314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07948-DB06-000C-58BF-019E5104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7312C-5297-1DD4-C0A8-1259C9D1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326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AD83C-5D9F-6AEF-0B4F-3F0F521A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03423-82DF-5719-682A-F5CBE382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A6A15-BE76-05DF-DCB4-6004BCDE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455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9E17-50F5-7C04-1E70-92589564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9258-19AE-B286-60A5-B8A8BC80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18C5F-EE7C-7C2C-3442-94B448A1F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587A0-0A84-16FD-DF85-E1D04BDA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CE322-F2B1-9083-A49A-D096D3C6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FE4D7-D758-C165-10DE-145D7E7F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905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4C88-7B9C-842E-BEAA-9298BC93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D56CF-25F4-9373-63F4-2201CD68C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77457-22B8-C7B3-6AAB-3B47E8C5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D2256-A8D9-589D-44CE-2DA79386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4BE4E-3E79-0813-BC95-46661BB7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A08DE-4496-8588-B286-F7B26F45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399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6C04F-4B5B-11AF-8D59-7D5D4EF9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90426-FBDB-F263-5F47-858C0DD60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583EB-F053-A1C1-EA42-B17633E52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0B58-89A2-480F-804D-DD2859548380}" type="datetimeFigureOut">
              <a:rPr lang="en-IE" smtClean="0"/>
              <a:t>21/03/2023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FF50-C72E-A99B-637A-31F189D35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7D234-BED9-0C4D-E7F3-9B8743CEF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AF7D-2216-48F5-A869-E8A2DBEC4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037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3A35-7FE7-0526-8981-790C0A9F0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347752"/>
            <a:ext cx="9144000" cy="915987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+mn-lt"/>
              </a:rPr>
              <a:t>Advance Healthcare Directives: An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BB636-2B9B-1F51-3195-E5C0E9776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6030119"/>
            <a:ext cx="9144000" cy="1655762"/>
          </a:xfrm>
        </p:spPr>
        <p:txBody>
          <a:bodyPr/>
          <a:lstStyle/>
          <a:p>
            <a:r>
              <a:rPr lang="en-IE" dirty="0"/>
              <a:t>Prof Mary Donnelly | Law School | University College Cork</a:t>
            </a:r>
          </a:p>
        </p:txBody>
      </p:sp>
      <p:pic>
        <p:nvPicPr>
          <p:cNvPr id="8" name="Picture 2" descr="What Is Abstract Art (and Why Should I Care)? | Artists Network">
            <a:extLst>
              <a:ext uri="{FF2B5EF4-FFF2-40B4-BE49-F238E27FC236}">
                <a16:creationId xmlns:a16="http://schemas.microsoft.com/office/drawing/2014/main" id="{6814F7F5-DF28-78D0-19EC-A73FA5491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 b="14387"/>
          <a:stretch/>
        </p:blipFill>
        <p:spPr bwMode="auto">
          <a:xfrm>
            <a:off x="1985962" y="2320420"/>
            <a:ext cx="8067675" cy="327384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16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E6F93C-3EDE-DA3E-40B6-03139E0C63A8}"/>
              </a:ext>
            </a:extLst>
          </p:cNvPr>
          <p:cNvSpPr txBox="1"/>
          <p:nvPr/>
        </p:nvSpPr>
        <p:spPr>
          <a:xfrm>
            <a:off x="533400" y="634484"/>
            <a:ext cx="6315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IE" sz="2400" b="1" dirty="0"/>
              <a:t>Resolving Ambiguity</a:t>
            </a:r>
          </a:p>
        </p:txBody>
      </p:sp>
      <p:pic>
        <p:nvPicPr>
          <p:cNvPr id="5" name="Picture 4" descr="Image result for uncertainty">
            <a:extLst>
              <a:ext uri="{FF2B5EF4-FFF2-40B4-BE49-F238E27FC236}">
                <a16:creationId xmlns:a16="http://schemas.microsoft.com/office/drawing/2014/main" id="{605CD990-90F1-C710-FA38-BB7CB601B2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075706"/>
            <a:ext cx="2441169" cy="3963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156ED-A064-CD15-9A08-9A19627A4AEA}"/>
              </a:ext>
            </a:extLst>
          </p:cNvPr>
          <p:cNvSpPr txBox="1"/>
          <p:nvPr/>
        </p:nvSpPr>
        <p:spPr>
          <a:xfrm>
            <a:off x="533400" y="2025953"/>
            <a:ext cx="6096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E" sz="2000" dirty="0"/>
              <a:t>Healthcare professional must:</a:t>
            </a:r>
          </a:p>
          <a:p>
            <a:pPr algn="l"/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Consult with DHR, if there is one</a:t>
            </a:r>
          </a:p>
          <a:p>
            <a:pPr marL="283300" indent="-283300"/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If no DHR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/>
              <a:t>Consult with DM’s ‘family and friends’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/>
              <a:t>Seek the opinion of a second healthcare professional</a:t>
            </a:r>
          </a:p>
          <a:p>
            <a:pPr marL="283300" indent="-283300"/>
            <a:endParaRPr lang="en-IE" sz="2000" dirty="0"/>
          </a:p>
          <a:p>
            <a:pPr algn="l"/>
            <a:r>
              <a:rPr lang="en-IE" sz="2000" dirty="0"/>
              <a:t>If still unresolved, must resolve in favour of preservation </a:t>
            </a:r>
          </a:p>
          <a:p>
            <a:pPr algn="l"/>
            <a:r>
              <a:rPr lang="en-IE" sz="2000" dirty="0"/>
              <a:t>of Directive-Maker’s life</a:t>
            </a:r>
          </a:p>
        </p:txBody>
      </p:sp>
    </p:spTree>
    <p:extLst>
      <p:ext uri="{BB962C8B-B14F-4D97-AF65-F5344CB8AC3E}">
        <p14:creationId xmlns:p14="http://schemas.microsoft.com/office/powerpoint/2010/main" val="245517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4D66A-BC49-28F6-AB69-A3633A585FDC}"/>
              </a:ext>
            </a:extLst>
          </p:cNvPr>
          <p:cNvSpPr txBox="1"/>
          <p:nvPr/>
        </p:nvSpPr>
        <p:spPr>
          <a:xfrm>
            <a:off x="495300" y="714375"/>
            <a:ext cx="63627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Statutory Protection from Liability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C76EF-F34E-93CC-279A-CDA3F0F6F624}"/>
              </a:ext>
            </a:extLst>
          </p:cNvPr>
          <p:cNvSpPr txBox="1"/>
          <p:nvPr/>
        </p:nvSpPr>
        <p:spPr>
          <a:xfrm>
            <a:off x="495300" y="1838325"/>
            <a:ext cx="5448300" cy="3678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liability where: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HCP complies with a refusal of treatment in AHD and had reasonable ground to believe – and did believe  - that AHD was valid and applicable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HCP does not comply with a refusal of treatment in AHD and has reasonable ground to believe – and did believe  - that AHD was not valid and applicable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FB093-FDC5-7389-73D0-5D249F4DA951}"/>
              </a:ext>
            </a:extLst>
          </p:cNvPr>
          <p:cNvSpPr txBox="1"/>
          <p:nvPr/>
        </p:nvSpPr>
        <p:spPr>
          <a:xfrm>
            <a:off x="6858000" y="1707699"/>
            <a:ext cx="5248275" cy="5735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liability where HCP did not act in compliance with refusal of treatment in AHD where: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s/he at that time had no grounds to believe an AHD existed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s/he had grounds to believe that an AHD existed but had: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immediate access to the AHD and its contents and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urgency of the medical condition was such that HCP could not reasonably delay taking appropriate action until s/he did have access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0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8E8258-4BA6-A003-DE3F-F290148F3038}"/>
              </a:ext>
            </a:extLst>
          </p:cNvPr>
          <p:cNvSpPr txBox="1"/>
          <p:nvPr/>
        </p:nvSpPr>
        <p:spPr>
          <a:xfrm>
            <a:off x="504824" y="1390650"/>
            <a:ext cx="7496176" cy="445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legally enforceable decision about healthcare made in advance which will remain enforceable in the event of loss of capacity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Origins in Jehovah’s Witness communities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Grounded in right to refuse treatment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Set out in statute in most countries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Typically used in end-of-life care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Increasingly popular in mental health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66CD5-6CCA-84AC-1050-E6BF01623404}"/>
              </a:ext>
            </a:extLst>
          </p:cNvPr>
          <p:cNvSpPr txBox="1"/>
          <p:nvPr/>
        </p:nvSpPr>
        <p:spPr>
          <a:xfrm>
            <a:off x="571500" y="631374"/>
            <a:ext cx="60960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</a:p>
        </p:txBody>
      </p:sp>
      <p:pic>
        <p:nvPicPr>
          <p:cNvPr id="1028" name="Picture 4" descr="Advance Care Planning: Advance Directives for Health Care | National  Institute on Aging">
            <a:extLst>
              <a:ext uri="{FF2B5EF4-FFF2-40B4-BE49-F238E27FC236}">
                <a16:creationId xmlns:a16="http://schemas.microsoft.com/office/drawing/2014/main" id="{6C95B4E8-CAD5-1692-7BC5-CFA306D1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1814512"/>
            <a:ext cx="304800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9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3DBA6-2A6B-DC98-7C10-EF2FF1C4F293}"/>
              </a:ext>
            </a:extLst>
          </p:cNvPr>
          <p:cNvSpPr txBox="1"/>
          <p:nvPr/>
        </p:nvSpPr>
        <p:spPr>
          <a:xfrm>
            <a:off x="676275" y="593274"/>
            <a:ext cx="60960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AHDs in </a:t>
            </a:r>
            <a:r>
              <a:rPr lang="en-I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(Pre-ADMCA) </a:t>
            </a:r>
            <a:r>
              <a:rPr lang="en-I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 and Medical Ethics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841FF0C-1A13-DAFC-D3B0-BB96E0C4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2238375"/>
            <a:ext cx="24384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729646-9AC7-FB45-76A5-3C98D8003090}"/>
              </a:ext>
            </a:extLst>
          </p:cNvPr>
          <p:cNvSpPr txBox="1"/>
          <p:nvPr/>
        </p:nvSpPr>
        <p:spPr>
          <a:xfrm>
            <a:off x="600075" y="1510784"/>
            <a:ext cx="786765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Contemporaneous and advance right to refuse treatment affirmed by Irish Courts (although no detailed judicial treatment of advance refusal)</a:t>
            </a:r>
          </a:p>
          <a:p>
            <a:endParaRPr lang="en-I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>
                <a:latin typeface="Calibri" panose="020F0502020204030204" pitchFamily="34" charset="0"/>
                <a:cs typeface="Times New Roman" panose="02020603050405020304" pitchFamily="18" charset="0"/>
              </a:rPr>
              <a:t>AHDs </a:t>
            </a:r>
            <a:r>
              <a:rPr lang="en-I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recognised by Medical Council Guide to Professional Conduct and Ethics (8</a:t>
            </a:r>
            <a:r>
              <a:rPr lang="en-IE" sz="20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Ed), para.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You should do your best to help and support patients who ask assistance in writing an advance healthcare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You should ask patients with life limiting conditions if they have made an advance healthcare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An advance healthcare plan/directive has the same status as contemporaneous decision provided: informed choice; covers situations; nothing indicates patient has change mind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No obligation to provide treatment not clinically indicated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If questions arise re status of AHD, act in patient’s best interests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5151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7A2EDA-37D2-5728-58B6-0920D0F612F4}"/>
              </a:ext>
            </a:extLst>
          </p:cNvPr>
          <p:cNvSpPr txBox="1"/>
          <p:nvPr/>
        </p:nvSpPr>
        <p:spPr>
          <a:xfrm>
            <a:off x="647700" y="1323975"/>
            <a:ext cx="6124574" cy="592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an AHD?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advance expression made by the person</a:t>
            </a:r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his or her will and preferences concerning treatment decisions that may arise in respect of him or her if he or she subsequently lacks capacity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2000" dirty="0"/>
              <a:t>What is treatment?</a:t>
            </a:r>
          </a:p>
          <a:p>
            <a:pPr lvl="0"/>
            <a:endParaRPr lang="en-IE" dirty="0"/>
          </a:p>
          <a:p>
            <a:pPr lvl="0"/>
            <a:r>
              <a:rPr lang="en-IE" sz="1800" dirty="0"/>
              <a:t>An intervention which has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a therapeutic purpose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a preventative purpose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a diagnostic 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a palliative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Note: only legal mechanism to make advance treatment decisions – cannot make an Enduring Power of Attorney on treatment</a:t>
            </a:r>
          </a:p>
          <a:p>
            <a:endParaRPr lang="en-IE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17151-C918-EFBB-CDC8-1050F199BD74}"/>
              </a:ext>
            </a:extLst>
          </p:cNvPr>
          <p:cNvSpPr txBox="1"/>
          <p:nvPr/>
        </p:nvSpPr>
        <p:spPr>
          <a:xfrm>
            <a:off x="561974" y="717099"/>
            <a:ext cx="1062037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AHDs in the Assisted Decision-Making (Capacity) Act 2015 as amended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5601CD-7503-594D-87E4-4CB7F8D4C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0" t="23045" r="20120" b="6440"/>
          <a:stretch/>
        </p:blipFill>
        <p:spPr bwMode="auto">
          <a:xfrm>
            <a:off x="8639175" y="1533425"/>
            <a:ext cx="3028950" cy="2437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D341E7-568F-AE36-7FE3-498D58E98664}"/>
              </a:ext>
            </a:extLst>
          </p:cNvPr>
          <p:cNvSpPr txBox="1"/>
          <p:nvPr/>
        </p:nvSpPr>
        <p:spPr>
          <a:xfrm>
            <a:off x="8453438" y="4628673"/>
            <a:ext cx="340042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Refusal or request</a:t>
            </a:r>
          </a:p>
          <a:p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Appointment of Designated Healthcare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25208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ADF791-9F20-E20C-F7EA-9DC32C26A66D}"/>
              </a:ext>
            </a:extLst>
          </p:cNvPr>
          <p:cNvSpPr txBox="1"/>
          <p:nvPr/>
        </p:nvSpPr>
        <p:spPr>
          <a:xfrm>
            <a:off x="304800" y="352425"/>
            <a:ext cx="650557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 for an AHD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DDA96-23C4-D1C0-B1A2-FDCDE09FD67F}"/>
              </a:ext>
            </a:extLst>
          </p:cNvPr>
          <p:cNvSpPr txBox="1"/>
          <p:nvPr/>
        </p:nvSpPr>
        <p:spPr>
          <a:xfrm>
            <a:off x="304799" y="952500"/>
            <a:ext cx="10391776" cy="5953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000" dirty="0">
                <a:ea typeface="Calibri" panose="020F0502020204030204" pitchFamily="34" charset="0"/>
                <a:cs typeface="Arial" panose="020B0604020202020204" pitchFamily="34" charset="0"/>
              </a:rPr>
              <a:t>Directive-maker must:</a:t>
            </a:r>
            <a:endParaRPr lang="en-I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9960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Be aged more than 18 years</a:t>
            </a:r>
          </a:p>
          <a:p>
            <a:pPr marL="339960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>
                <a:ea typeface="Calibri" panose="020F0502020204030204" pitchFamily="34" charset="0"/>
              </a:rPr>
              <a:t>Have decision-making capacity </a:t>
            </a:r>
          </a:p>
          <a:p>
            <a:pPr marL="793239" lvl="1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dirty="0"/>
              <a:t>No statutory requirement for formal assessment</a:t>
            </a:r>
          </a:p>
          <a:p>
            <a:pPr marL="793239" lvl="1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dirty="0"/>
              <a:t>Can be supported by Decision-Making Assistant (but not Co-Decision-Maker)</a:t>
            </a:r>
          </a:p>
          <a:p>
            <a:pPr marL="339960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/>
              <a:t>AHD must be in writing</a:t>
            </a:r>
          </a:p>
          <a:p>
            <a:pPr marL="339960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/>
              <a:t>Must be signed by Directive-maker and Designated Healthcare Representative  (if one) </a:t>
            </a:r>
          </a:p>
          <a:p>
            <a:pPr marL="339960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/>
              <a:t>Must include Name, Date of Birth and Contact details of Directive-maker and DHR</a:t>
            </a:r>
          </a:p>
          <a:p>
            <a:pPr marL="339960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/>
              <a:t>Must be witnessed 2 witnesses</a:t>
            </a:r>
          </a:p>
          <a:p>
            <a:pPr marL="797160" lvl="1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/>
              <a:t>One witness must not be an immediate family member</a:t>
            </a:r>
          </a:p>
          <a:p>
            <a:pPr marL="339960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/>
              <a:t>Must contain express statement re life-saving/sustaining treatment if to apply</a:t>
            </a:r>
          </a:p>
          <a:p>
            <a:pPr marL="339960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IE" sz="2000" dirty="0">
              <a:ea typeface="Calibri" panose="020F0502020204030204" pitchFamily="34" charset="0"/>
            </a:endParaRPr>
          </a:p>
          <a:p>
            <a:pPr marL="793239" lvl="1" indent="-33996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IE" sz="2000" dirty="0"/>
          </a:p>
        </p:txBody>
      </p:sp>
      <p:pic>
        <p:nvPicPr>
          <p:cNvPr id="6" name="Picture 2" descr="Advance Health Care Directives | Keiro">
            <a:extLst>
              <a:ext uri="{FF2B5EF4-FFF2-40B4-BE49-F238E27FC236}">
                <a16:creationId xmlns:a16="http://schemas.microsoft.com/office/drawing/2014/main" id="{ACA6DEBB-6ABE-4A71-5608-ECAD76A47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52425"/>
            <a:ext cx="2628900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0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47AA93-EE26-E068-8A43-21150D5331BB}"/>
              </a:ext>
            </a:extLst>
          </p:cNvPr>
          <p:cNvSpPr txBox="1"/>
          <p:nvPr/>
        </p:nvSpPr>
        <p:spPr>
          <a:xfrm>
            <a:off x="704850" y="5297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2400" b="1" dirty="0"/>
              <a:t>Requests for Treatment</a:t>
            </a:r>
          </a:p>
        </p:txBody>
      </p:sp>
      <p:pic>
        <p:nvPicPr>
          <p:cNvPr id="4" name="Picture 3" descr="Image result for intensive care unit">
            <a:extLst>
              <a:ext uri="{FF2B5EF4-FFF2-40B4-BE49-F238E27FC236}">
                <a16:creationId xmlns:a16="http://schemas.microsoft.com/office/drawing/2014/main" id="{13BC9822-6847-018C-B869-B3BD766D2D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136986"/>
            <a:ext cx="3294485" cy="25840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D3545-6B1A-EB9E-13C4-496240EDC1B8}"/>
              </a:ext>
            </a:extLst>
          </p:cNvPr>
          <p:cNvSpPr txBox="1"/>
          <p:nvPr/>
        </p:nvSpPr>
        <p:spPr>
          <a:xfrm>
            <a:off x="762001" y="1851675"/>
            <a:ext cx="6096000" cy="3657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94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legally binding</a:t>
            </a:r>
          </a:p>
          <a:p>
            <a:pPr>
              <a:lnSpc>
                <a:spcPct val="107000"/>
              </a:lnSpc>
              <a:spcAft>
                <a:spcPts val="794"/>
              </a:spcAft>
            </a:pP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94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</a:p>
          <a:p>
            <a:pPr>
              <a:lnSpc>
                <a:spcPct val="107000"/>
              </a:lnSpc>
              <a:spcAft>
                <a:spcPts val="794"/>
              </a:spcAft>
            </a:pP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3300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taken into consideration in deciding most appropriate treatment (if relevant to the condition)</a:t>
            </a:r>
          </a:p>
          <a:p>
            <a:pPr marL="283300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3300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Reasons for not complying must be provided to DHR (within 7 days)</a:t>
            </a:r>
          </a:p>
        </p:txBody>
      </p:sp>
    </p:spTree>
    <p:extLst>
      <p:ext uri="{BB962C8B-B14F-4D97-AF65-F5344CB8AC3E}">
        <p14:creationId xmlns:p14="http://schemas.microsoft.com/office/powerpoint/2010/main" val="286802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treatment refusal">
            <a:extLst>
              <a:ext uri="{FF2B5EF4-FFF2-40B4-BE49-F238E27FC236}">
                <a16:creationId xmlns:a16="http://schemas.microsoft.com/office/drawing/2014/main" id="{4BC0AE1C-6BCF-CF46-22AE-E71F9E3655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020838"/>
            <a:ext cx="3347192" cy="28750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86742-F9F2-7503-A7E0-BA85484E9D8B}"/>
              </a:ext>
            </a:extLst>
          </p:cNvPr>
          <p:cNvSpPr txBox="1"/>
          <p:nvPr/>
        </p:nvSpPr>
        <p:spPr>
          <a:xfrm>
            <a:off x="447675" y="66305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2400" b="1" dirty="0"/>
              <a:t>Refusal of Treatment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81CBF-AA2D-95DD-F4B4-05FDE7EB1653}"/>
              </a:ext>
            </a:extLst>
          </p:cNvPr>
          <p:cNvSpPr txBox="1"/>
          <p:nvPr/>
        </p:nvSpPr>
        <p:spPr>
          <a:xfrm>
            <a:off x="5762625" y="1019752"/>
            <a:ext cx="6096000" cy="5611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94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Legally binding </a:t>
            </a: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valid and applicable</a:t>
            </a:r>
          </a:p>
          <a:p>
            <a:pPr>
              <a:lnSpc>
                <a:spcPct val="107000"/>
              </a:lnSpc>
              <a:spcAft>
                <a:spcPts val="794"/>
              </a:spcAft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94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requires that :</a:t>
            </a:r>
          </a:p>
          <a:p>
            <a:pPr marL="740500" lvl="1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AHD is voluntarily made</a:t>
            </a:r>
          </a:p>
          <a:p>
            <a:pPr marL="740500" lvl="1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Directive-maker has not have done anything inconsistent </a:t>
            </a: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s/he has capacity</a:t>
            </a:r>
          </a:p>
          <a:p>
            <a:pPr marL="740500" lvl="1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Directive-maker lacks capacity at the time the treatment decision is to be made </a:t>
            </a:r>
          </a:p>
          <a:p>
            <a:pPr marL="740500" lvl="1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must be materially the same as AHD</a:t>
            </a:r>
          </a:p>
          <a:p>
            <a:pPr marL="740500" lvl="1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Circumstances must be materially the same as AHD</a:t>
            </a:r>
          </a:p>
          <a:p>
            <a:pPr marL="740500" lvl="1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life-sustaining treatment, AHD must be specifically stated to apply</a:t>
            </a:r>
          </a:p>
          <a:p>
            <a:pPr>
              <a:lnSpc>
                <a:spcPct val="107000"/>
              </a:lnSpc>
              <a:spcAft>
                <a:spcPts val="794"/>
              </a:spcAft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6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013A74-D0F9-13DF-012E-519501F239C9}"/>
              </a:ext>
            </a:extLst>
          </p:cNvPr>
          <p:cNvSpPr txBox="1"/>
          <p:nvPr/>
        </p:nvSpPr>
        <p:spPr>
          <a:xfrm>
            <a:off x="609600" y="5201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2400" b="1" dirty="0"/>
              <a:t>Exceptions to Right to Refuse Treatment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859D0-3B64-BEC0-1873-D5193B81EB7B}"/>
              </a:ext>
            </a:extLst>
          </p:cNvPr>
          <p:cNvSpPr txBox="1"/>
          <p:nvPr/>
        </p:nvSpPr>
        <p:spPr>
          <a:xfrm>
            <a:off x="609600" y="2151727"/>
            <a:ext cx="44100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dirty="0">
                <a:ea typeface="Calibri" panose="020F0502020204030204" pitchFamily="34" charset="0"/>
              </a:rPr>
              <a:t>AHD may not refuse ‘basic care’</a:t>
            </a:r>
          </a:p>
          <a:p>
            <a:endParaRPr lang="en-IE" sz="2000" dirty="0">
              <a:ea typeface="Calibri" panose="020F0502020204030204" pitchFamily="34" charset="0"/>
            </a:endParaRPr>
          </a:p>
          <a:p>
            <a:pPr marL="283300" indent="-283300">
              <a:buFont typeface="Arial" panose="020B0604020202020204" pitchFamily="34" charset="0"/>
              <a:buChar char="•"/>
            </a:pPr>
            <a:r>
              <a:rPr lang="en-IE" sz="2000" dirty="0">
                <a:ea typeface="Calibri" panose="020F0502020204030204" pitchFamily="34" charset="0"/>
              </a:rPr>
              <a:t>Includes (but is not limited to) warmth, shelter, food and liquids provided orally, and hygiene measures</a:t>
            </a:r>
          </a:p>
          <a:p>
            <a:endParaRPr lang="en-IE" sz="2000" dirty="0"/>
          </a:p>
          <a:p>
            <a:pPr marL="283300" indent="-283300">
              <a:buFont typeface="Arial" panose="020B0604020202020204" pitchFamily="34" charset="0"/>
              <a:buChar char="•"/>
            </a:pPr>
            <a:r>
              <a:rPr lang="en-IE" sz="2000" dirty="0"/>
              <a:t>Does not include artificial nutrition and hydration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3B2EF-1CF5-3664-4489-E56A33A70DD7}"/>
              </a:ext>
            </a:extLst>
          </p:cNvPr>
          <p:cNvSpPr txBox="1"/>
          <p:nvPr/>
        </p:nvSpPr>
        <p:spPr>
          <a:xfrm>
            <a:off x="600075" y="12820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b="1" dirty="0"/>
              <a:t>Basic Care</a:t>
            </a:r>
            <a:endParaRPr lang="en-IE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8A140-AF15-5AD5-388E-DF73006D200D}"/>
              </a:ext>
            </a:extLst>
          </p:cNvPr>
          <p:cNvSpPr txBox="1"/>
          <p:nvPr/>
        </p:nvSpPr>
        <p:spPr>
          <a:xfrm>
            <a:off x="6219825" y="1764473"/>
            <a:ext cx="5610225" cy="3850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AHD refusing treatment for a mental disorder does not apply where directive-maker has been admitted under s. 3(1)(a) of Mental Health Act 2001 (ris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to self and/or others)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AHD refusing treatment for a physical condition continues to apply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27480-E3A5-BC58-B0BF-64BA1D5A7B87}"/>
              </a:ext>
            </a:extLst>
          </p:cNvPr>
          <p:cNvSpPr txBox="1"/>
          <p:nvPr/>
        </p:nvSpPr>
        <p:spPr>
          <a:xfrm>
            <a:off x="6219825" y="1199647"/>
            <a:ext cx="60960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 for a Mental Disorder under MHA</a:t>
            </a:r>
            <a:endParaRPr lang="en-I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0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A992C1-6B92-87DD-1F52-6C6A9841DE90}"/>
              </a:ext>
            </a:extLst>
          </p:cNvPr>
          <p:cNvSpPr txBox="1"/>
          <p:nvPr/>
        </p:nvSpPr>
        <p:spPr>
          <a:xfrm>
            <a:off x="800100" y="7297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2400" b="1" dirty="0"/>
              <a:t>Designated Healthcare Representative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578C9-5A36-C679-52CD-142D898389BE}"/>
              </a:ext>
            </a:extLst>
          </p:cNvPr>
          <p:cNvSpPr txBox="1"/>
          <p:nvPr/>
        </p:nvSpPr>
        <p:spPr>
          <a:xfrm>
            <a:off x="800100" y="1751027"/>
            <a:ext cx="6096000" cy="2793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300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to ensure conditions of AHD complied with </a:t>
            </a:r>
          </a:p>
          <a:p>
            <a:pPr marL="283300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3300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empowered to: </a:t>
            </a:r>
          </a:p>
          <a:p>
            <a:pPr marL="736580" lvl="1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Advise/interpret D-M’s will and preferences in accordance with AHD</a:t>
            </a:r>
          </a:p>
          <a:p>
            <a:pPr marL="736580" lvl="1" indent="-283300">
              <a:lnSpc>
                <a:spcPct val="107000"/>
              </a:lnSpc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Consent to/refuse treatment: can include life-sustaining treatment if expressly empowered</a:t>
            </a:r>
          </a:p>
        </p:txBody>
      </p:sp>
      <p:pic>
        <p:nvPicPr>
          <p:cNvPr id="6" name="Picture 5" descr="Image result for japanese couple matching clothes">
            <a:extLst>
              <a:ext uri="{FF2B5EF4-FFF2-40B4-BE49-F238E27FC236}">
                <a16:creationId xmlns:a16="http://schemas.microsoft.com/office/drawing/2014/main" id="{4EFABEB6-6BA1-429E-62DF-EDBFB75D18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4" y="1551676"/>
            <a:ext cx="3267076" cy="4249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36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819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Advance Healthcare Directives: An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Healthcare Directives: An Over view</dc:title>
  <dc:creator>Mary Donnelly</dc:creator>
  <cp:lastModifiedBy>Mary Donnelly</cp:lastModifiedBy>
  <cp:revision>1</cp:revision>
  <dcterms:created xsi:type="dcterms:W3CDTF">2023-03-21T14:41:58Z</dcterms:created>
  <dcterms:modified xsi:type="dcterms:W3CDTF">2023-03-22T09:52:01Z</dcterms:modified>
</cp:coreProperties>
</file>